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8" r:id="rId6"/>
    <p:sldId id="269" r:id="rId7"/>
    <p:sldId id="261" r:id="rId8"/>
    <p:sldId id="262" r:id="rId9"/>
    <p:sldId id="263" r:id="rId10"/>
    <p:sldId id="271" r:id="rId11"/>
    <p:sldId id="270" r:id="rId12"/>
    <p:sldId id="264" r:id="rId13"/>
    <p:sldId id="265" r:id="rId14"/>
    <p:sldId id="266" r:id="rId15"/>
    <p:sldId id="272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222936-69AC-4AC6-98F2-AEF0B660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1246" y="0"/>
            <a:ext cx="135680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722A2-9DF1-49BB-8AEF-726F026B0969}"/>
              </a:ext>
            </a:extLst>
          </p:cNvPr>
          <p:cNvSpPr txBox="1"/>
          <p:nvPr/>
        </p:nvSpPr>
        <p:spPr>
          <a:xfrm>
            <a:off x="3169328" y="2618914"/>
            <a:ext cx="4332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«Какие они были маленькими»?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2AC65-E8F4-4598-B66E-68FB2A539B38}"/>
              </a:ext>
            </a:extLst>
          </p:cNvPr>
          <p:cNvSpPr txBox="1"/>
          <p:nvPr/>
        </p:nvSpPr>
        <p:spPr>
          <a:xfrm>
            <a:off x="430567" y="0"/>
            <a:ext cx="980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 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Муниципальное автономное дошкольное образовательное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                                       учреждение города Новосибирска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                                           «Детский сад №439 комбинированного вида»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D167A-82F8-4417-90B6-F7DC575DB650}"/>
              </a:ext>
            </a:extLst>
          </p:cNvPr>
          <p:cNvSpPr txBox="1"/>
          <p:nvPr/>
        </p:nvSpPr>
        <p:spPr>
          <a:xfrm flipH="1">
            <a:off x="-1419096" y="6488668"/>
            <a:ext cx="525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Воспитатель: Стрежнева Наталья Анатольевна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B1E85-F7C1-4625-BD82-29228CE73993}"/>
              </a:ext>
            </a:extLst>
          </p:cNvPr>
          <p:cNvSpPr txBox="1"/>
          <p:nvPr/>
        </p:nvSpPr>
        <p:spPr>
          <a:xfrm>
            <a:off x="3630967" y="3826276"/>
            <a:ext cx="35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(Детские писатели России).</a:t>
            </a:r>
          </a:p>
        </p:txBody>
      </p:sp>
    </p:spTree>
    <p:extLst>
      <p:ext uri="{BB962C8B-B14F-4D97-AF65-F5344CB8AC3E}">
        <p14:creationId xmlns:p14="http://schemas.microsoft.com/office/powerpoint/2010/main" val="3736659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F04FDC-392E-4965-8A6D-0BACBED3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2A0987-99FE-43D8-80BF-DCA6E7098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691" y="1052004"/>
            <a:ext cx="4962617" cy="45418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A917D-5378-48A8-8953-F2F31252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330" y="378994"/>
            <a:ext cx="196917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1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360309-7A9C-4251-97BF-B8BD9A9D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EDB715-D0FD-49C5-866C-982842752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06" y="1050355"/>
            <a:ext cx="4935984" cy="45159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F8007-67CB-4AD1-831B-5872B7CCC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448" y="410109"/>
            <a:ext cx="252396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6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12B8FB-2CC9-46B1-B36E-2A8B537E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09E61-7B15-4836-834E-CE1E5F97E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435" y="994299"/>
            <a:ext cx="5104660" cy="4563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E9C7EC-E443-45C7-B1A0-99A9E6DAC4DA}"/>
              </a:ext>
            </a:extLst>
          </p:cNvPr>
          <p:cNvSpPr txBox="1"/>
          <p:nvPr/>
        </p:nvSpPr>
        <p:spPr>
          <a:xfrm>
            <a:off x="5101701" y="470516"/>
            <a:ext cx="337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Агния Барто</a:t>
            </a:r>
          </a:p>
        </p:txBody>
      </p:sp>
    </p:spTree>
    <p:extLst>
      <p:ext uri="{BB962C8B-B14F-4D97-AF65-F5344CB8AC3E}">
        <p14:creationId xmlns:p14="http://schemas.microsoft.com/office/powerpoint/2010/main" val="285173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DF7EFA-D224-4AA0-9F68-FA90F3B5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2578B-9771-4BFD-B34C-0CF674D4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56" y="1000125"/>
            <a:ext cx="4918229" cy="4557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6A8EF0-E8A9-4FBF-8CDA-B12A912E452A}"/>
              </a:ext>
            </a:extLst>
          </p:cNvPr>
          <p:cNvSpPr txBox="1"/>
          <p:nvPr/>
        </p:nvSpPr>
        <p:spPr>
          <a:xfrm flipH="1">
            <a:off x="4063679" y="443884"/>
            <a:ext cx="472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Агния Львовна Барто ( 1906- 1981)</a:t>
            </a:r>
          </a:p>
        </p:txBody>
      </p:sp>
    </p:spTree>
    <p:extLst>
      <p:ext uri="{BB962C8B-B14F-4D97-AF65-F5344CB8AC3E}">
        <p14:creationId xmlns:p14="http://schemas.microsoft.com/office/powerpoint/2010/main" val="3478550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5B220C-DCAD-4E63-A1E4-C23663C82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053BA6-57C4-4A4B-B76E-2ABB5F53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547" y="1287262"/>
            <a:ext cx="5086903" cy="4352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A7BC9-8080-4EAF-90AD-DC37E9513058}"/>
              </a:ext>
            </a:extLst>
          </p:cNvPr>
          <p:cNvSpPr txBox="1"/>
          <p:nvPr/>
        </p:nvSpPr>
        <p:spPr>
          <a:xfrm>
            <a:off x="5104659" y="887152"/>
            <a:ext cx="2778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Сборник стихов.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FA791-A6CA-483D-BDDA-9CC005384D76}"/>
              </a:ext>
            </a:extLst>
          </p:cNvPr>
          <p:cNvSpPr txBox="1"/>
          <p:nvPr/>
        </p:nvSpPr>
        <p:spPr>
          <a:xfrm flipH="1">
            <a:off x="3692812" y="489255"/>
            <a:ext cx="48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Художественные произведения А.Л. Барто  </a:t>
            </a:r>
          </a:p>
        </p:txBody>
      </p:sp>
    </p:spTree>
    <p:extLst>
      <p:ext uri="{BB962C8B-B14F-4D97-AF65-F5344CB8AC3E}">
        <p14:creationId xmlns:p14="http://schemas.microsoft.com/office/powerpoint/2010/main" val="2669655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0262BD-E42D-4F9D-A315-A7A72831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C65EE8-1825-4B42-89F6-E4D52ACE3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813" y="1041456"/>
            <a:ext cx="4980373" cy="44199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F2304-6EF7-417A-8F7E-DA530C4EB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767" y="378993"/>
            <a:ext cx="278001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E2F257-5C94-4911-8EB3-7AC0C8AB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3EBA6-1C53-454C-B191-F9FD33907EFC}"/>
              </a:ext>
            </a:extLst>
          </p:cNvPr>
          <p:cNvSpPr txBox="1"/>
          <p:nvPr/>
        </p:nvSpPr>
        <p:spPr>
          <a:xfrm>
            <a:off x="4722920" y="2308195"/>
            <a:ext cx="42168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Comic Sans MS" panose="030F0702030302020204" pitchFamily="66" charset="0"/>
              </a:rPr>
              <a:t>                                          </a:t>
            </a:r>
            <a:r>
              <a:rPr lang="ru-RU" sz="6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КОНЕЦ</a:t>
            </a:r>
            <a:r>
              <a:rPr lang="ru-RU" sz="4400" dirty="0">
                <a:latin typeface="Comic Sans MS" panose="030F0702030302020204" pitchFamily="66" charset="0"/>
              </a:rPr>
              <a:t> </a:t>
            </a:r>
          </a:p>
          <a:p>
            <a:endParaRPr lang="ru-RU" sz="4400" dirty="0">
              <a:latin typeface="Comic Sans MS" panose="030F0702030302020204" pitchFamily="66" charset="0"/>
            </a:endParaRPr>
          </a:p>
          <a:p>
            <a:endParaRPr lang="ru-RU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24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EC061-E954-402D-867E-8B780FB4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7A6B1E-C0B4-4618-9187-5C8FC74F8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9F4F0C-167B-4F0B-B79A-40F9C606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47" y="994300"/>
            <a:ext cx="5202314" cy="4580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ED6FBD-3A39-47E6-BDC9-02B872C01215}"/>
              </a:ext>
            </a:extLst>
          </p:cNvPr>
          <p:cNvSpPr txBox="1"/>
          <p:nvPr/>
        </p:nvSpPr>
        <p:spPr>
          <a:xfrm>
            <a:off x="4305670" y="478855"/>
            <a:ext cx="367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Александр Сергеевич Пушкин</a:t>
            </a:r>
          </a:p>
        </p:txBody>
      </p:sp>
    </p:spTree>
    <p:extLst>
      <p:ext uri="{BB962C8B-B14F-4D97-AF65-F5344CB8AC3E}">
        <p14:creationId xmlns:p14="http://schemas.microsoft.com/office/powerpoint/2010/main" val="86353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FF7A26-5ADB-45B9-901B-0B1B0E02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834240-9652-4FD3-B624-A8CD7A49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01" y="994298"/>
            <a:ext cx="5220071" cy="4572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6DBAA7-FE77-4D36-885E-DA0D66185EAF}"/>
              </a:ext>
            </a:extLst>
          </p:cNvPr>
          <p:cNvSpPr txBox="1"/>
          <p:nvPr/>
        </p:nvSpPr>
        <p:spPr>
          <a:xfrm flipH="1">
            <a:off x="3852909" y="435006"/>
            <a:ext cx="473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Александр Сергеевич Пушкин (1799- 1837)</a:t>
            </a:r>
          </a:p>
        </p:txBody>
      </p:sp>
    </p:spTree>
    <p:extLst>
      <p:ext uri="{BB962C8B-B14F-4D97-AF65-F5344CB8AC3E}">
        <p14:creationId xmlns:p14="http://schemas.microsoft.com/office/powerpoint/2010/main" val="245990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CBCCD3-AB27-46F5-958D-97CCE7F1D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C6C4F8-DE90-4B52-AC2B-88600356E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34" y="1386240"/>
            <a:ext cx="4980371" cy="42422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7ACB7-6066-46A3-8A06-02FECEDAB0D0}"/>
              </a:ext>
            </a:extLst>
          </p:cNvPr>
          <p:cNvSpPr txBox="1"/>
          <p:nvPr/>
        </p:nvSpPr>
        <p:spPr>
          <a:xfrm>
            <a:off x="4706868" y="950163"/>
            <a:ext cx="259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Сказка о Золотом петушке.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CA7364-4C25-49ED-831D-042BA763DB7C}"/>
              </a:ext>
            </a:extLst>
          </p:cNvPr>
          <p:cNvSpPr txBox="1"/>
          <p:nvPr/>
        </p:nvSpPr>
        <p:spPr>
          <a:xfrm>
            <a:off x="5637320" y="275651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01AF6-348B-49CF-8515-132E6932C310}"/>
              </a:ext>
            </a:extLst>
          </p:cNvPr>
          <p:cNvSpPr txBox="1"/>
          <p:nvPr/>
        </p:nvSpPr>
        <p:spPr>
          <a:xfrm>
            <a:off x="3488923" y="450900"/>
            <a:ext cx="572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Художественные произведения А.С.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378658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62B0F8-E07D-458A-A2D9-6999CA4C2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99A49-5CB8-4492-A0CB-6892446E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44" y="1012053"/>
            <a:ext cx="4758431" cy="4563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D25CB9-9168-46E9-8A8C-12A15D7D5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472" y="469462"/>
            <a:ext cx="258492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31DD3A-858C-4FF3-9CCC-3C1047A8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06CDD-400D-4616-AD24-FF8D64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025" y="1029809"/>
            <a:ext cx="5184559" cy="4527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E4931-15F2-4DC0-A735-FE714EA7DFAA}"/>
              </a:ext>
            </a:extLst>
          </p:cNvPr>
          <p:cNvSpPr txBox="1"/>
          <p:nvPr/>
        </p:nvSpPr>
        <p:spPr>
          <a:xfrm flipH="1">
            <a:off x="3684233" y="417251"/>
            <a:ext cx="5273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«У лукоморья дуб зеленый» - стихотворение.</a:t>
            </a:r>
          </a:p>
        </p:txBody>
      </p:sp>
    </p:spTree>
    <p:extLst>
      <p:ext uri="{BB962C8B-B14F-4D97-AF65-F5344CB8AC3E}">
        <p14:creationId xmlns:p14="http://schemas.microsoft.com/office/powerpoint/2010/main" val="12943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0300B-C880-49B0-AD49-108F68CE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FAE2A9-074A-473B-8806-8D3B0CCE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75" y="994299"/>
            <a:ext cx="4819650" cy="4598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2B0A61-33D8-4B56-B740-AF90EC18BAEA}"/>
              </a:ext>
            </a:extLst>
          </p:cNvPr>
          <p:cNvSpPr txBox="1"/>
          <p:nvPr/>
        </p:nvSpPr>
        <p:spPr>
          <a:xfrm flipH="1">
            <a:off x="5086903" y="443883"/>
            <a:ext cx="350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Сергей Михалков   </a:t>
            </a:r>
          </a:p>
        </p:txBody>
      </p:sp>
    </p:spTree>
    <p:extLst>
      <p:ext uri="{BB962C8B-B14F-4D97-AF65-F5344CB8AC3E}">
        <p14:creationId xmlns:p14="http://schemas.microsoft.com/office/powerpoint/2010/main" val="368212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CDB278-0DB1-4248-BA36-A86306C8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62288-5D50-445D-B561-AC7B787DA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03" y="967666"/>
            <a:ext cx="5442012" cy="4678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3FC1D-FB5D-4D3B-A28C-DC275CDF7E87}"/>
              </a:ext>
            </a:extLst>
          </p:cNvPr>
          <p:cNvSpPr txBox="1"/>
          <p:nvPr/>
        </p:nvSpPr>
        <p:spPr>
          <a:xfrm flipH="1">
            <a:off x="3790765" y="452761"/>
            <a:ext cx="514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Сергей Владимирович Михалков (1913- 2009)</a:t>
            </a:r>
          </a:p>
        </p:txBody>
      </p:sp>
    </p:spTree>
    <p:extLst>
      <p:ext uri="{BB962C8B-B14F-4D97-AF65-F5344CB8AC3E}">
        <p14:creationId xmlns:p14="http://schemas.microsoft.com/office/powerpoint/2010/main" val="22450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7151CE-D617-454B-8EC2-338C06F57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2769C-B1E1-4625-867A-56F119944FD1}"/>
              </a:ext>
            </a:extLst>
          </p:cNvPr>
          <p:cNvSpPr txBox="1"/>
          <p:nvPr/>
        </p:nvSpPr>
        <p:spPr>
          <a:xfrm>
            <a:off x="3382392" y="461639"/>
            <a:ext cx="502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Художественные произведения С.В. Михалкова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5195C0-6134-41FC-9CAD-9031359D0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886" y="1296594"/>
            <a:ext cx="4918228" cy="4264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A3708-FB77-4E93-A2AA-DCD219B71368}"/>
              </a:ext>
            </a:extLst>
          </p:cNvPr>
          <p:cNvSpPr txBox="1"/>
          <p:nvPr/>
        </p:nvSpPr>
        <p:spPr>
          <a:xfrm>
            <a:off x="5386029" y="892500"/>
            <a:ext cx="209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Три поросенка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3416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105</Words>
  <Application>Microsoft Office PowerPoint</Application>
  <PresentationFormat>Широкоэкранный</PresentationFormat>
  <Paragraphs>20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Bahnschrift Condensed</vt:lpstr>
      <vt:lpstr>Calibri</vt:lpstr>
      <vt:lpstr>Calibri Light</vt:lpstr>
      <vt:lpstr>Comic Sans MS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Пользователь</dc:creator>
  <cp:lastModifiedBy>Пользователь</cp:lastModifiedBy>
  <cp:revision>44</cp:revision>
  <dcterms:created xsi:type="dcterms:W3CDTF">2019-01-26T14:52:29Z</dcterms:created>
  <dcterms:modified xsi:type="dcterms:W3CDTF">2019-02-05T15:53:07Z</dcterms:modified>
</cp:coreProperties>
</file>