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7D19C2-9762-4203-BC21-579BA366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2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A1E94-D0F0-42AE-8BB0-0253D0D672F2}"/>
              </a:ext>
            </a:extLst>
          </p:cNvPr>
          <p:cNvSpPr txBox="1"/>
          <p:nvPr/>
        </p:nvSpPr>
        <p:spPr>
          <a:xfrm flipH="1">
            <a:off x="3595455" y="355108"/>
            <a:ext cx="577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«Мусор Земле не к лицу».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AA47D-C085-4C80-8DFE-732AFEB25D5D}"/>
              </a:ext>
            </a:extLst>
          </p:cNvPr>
          <p:cNvSpPr txBox="1"/>
          <p:nvPr/>
        </p:nvSpPr>
        <p:spPr>
          <a:xfrm flipH="1">
            <a:off x="8745836" y="6488668"/>
            <a:ext cx="307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4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49E9F9-DD7E-4A28-A8F6-779F921F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5233EC-F61C-4A3B-8C2F-BA9DEC78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BDF007-EE59-45CC-927C-847AE634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882" y="0"/>
            <a:ext cx="884511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B6E36D-2116-41A7-A694-0CF02DBC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F0110D-31F0-4EFF-8390-7D3FA715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C685BA-D7D7-4CE2-8B1D-D108BABA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92" y="0"/>
            <a:ext cx="880960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33DEAA-C431-4C98-A453-428F816B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6839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027954-F783-40B5-A2EF-51EC93FA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E7DED5-90DB-4242-B434-C900CB29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920"/>
            <a:ext cx="12192000" cy="70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EA501E-1197-4BC3-8970-0EF7F5FA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6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Пользователь</dc:creator>
  <cp:lastModifiedBy>Пользователь</cp:lastModifiedBy>
  <cp:revision>11</cp:revision>
  <dcterms:created xsi:type="dcterms:W3CDTF">2019-02-05T14:36:20Z</dcterms:created>
  <dcterms:modified xsi:type="dcterms:W3CDTF">2019-02-05T15:53:27Z</dcterms:modified>
</cp:coreProperties>
</file>